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6" r:id="rId4"/>
    <p:sldId id="358" r:id="rId5"/>
    <p:sldId id="375" r:id="rId6"/>
    <p:sldId id="376" r:id="rId7"/>
    <p:sldId id="343" r:id="rId8"/>
    <p:sldId id="377" r:id="rId9"/>
    <p:sldId id="378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.png"/><Relationship Id="rId10" Type="http://schemas.openxmlformats.org/officeDocument/2006/relationships/image" Target="../media/image27.png"/><Relationship Id="rId4" Type="http://schemas.openxmlformats.org/officeDocument/2006/relationships/image" Target="../media/image13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.png"/><Relationship Id="rId5" Type="http://schemas.openxmlformats.org/officeDocument/2006/relationships/image" Target="../media/image150.png"/><Relationship Id="rId10" Type="http://schemas.openxmlformats.org/officeDocument/2006/relationships/image" Target="../media/image190.png"/><Relationship Id="rId4" Type="http://schemas.openxmlformats.org/officeDocument/2006/relationships/image" Target="../media/image140.png"/><Relationship Id="rId9" Type="http://schemas.openxmlformats.org/officeDocument/2006/relationships/image" Target="../media/image1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The Quadratic Formula and the Discriminant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0583" y="3042951"/>
            <a:ext cx="6400800" cy="1314450"/>
          </a:xfrm>
        </p:spPr>
        <p:txBody>
          <a:bodyPr/>
          <a:lstStyle/>
          <a:p>
            <a:r>
              <a:rPr lang="en-US" dirty="0"/>
              <a:t>Unit 9 Lesson 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64" y="5143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how to solve quadratic equations</a:t>
            </a:r>
            <a:br>
              <a:rPr lang="en-US" sz="2400" dirty="0"/>
            </a:br>
            <a:r>
              <a:rPr lang="en-US" sz="2400" dirty="0"/>
              <a:t> using quadratic formula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Quadratic Equation</a:t>
            </a:r>
          </a:p>
          <a:p>
            <a:r>
              <a:rPr lang="en-US" sz="2400" dirty="0"/>
              <a:t>Quadratic Formula</a:t>
            </a:r>
          </a:p>
          <a:p>
            <a:r>
              <a:rPr lang="en-US" sz="2400" dirty="0"/>
              <a:t>Discriminant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9447" y="413139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equation </a:t>
                </a:r>
                <a:r>
                  <a:rPr lang="en-US" sz="2400" dirty="0"/>
                  <a:t>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9447" y="413139"/>
                <a:ext cx="8686800" cy="3886200"/>
              </a:xfrm>
              <a:blipFill rotWithShape="1">
                <a:blip r:embed="rId2"/>
                <a:stretch>
                  <a:fillRect l="-105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34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3198" y="439853"/>
                <a:ext cx="8865704" cy="405975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Quadratic Formula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quadratic formula can be used to find the solutions of a quadratic equation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3198" y="439853"/>
                <a:ext cx="8865704" cy="4059752"/>
              </a:xfrm>
              <a:blipFill rotWithShape="1">
                <a:blip r:embed="rId3"/>
                <a:stretch>
                  <a:fillRect l="-1031" t="-1201" r="-1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743200" y="2343150"/>
                <a:ext cx="3048270" cy="88511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2343150"/>
                <a:ext cx="3048270" cy="88511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514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8234" y="396839"/>
                <a:ext cx="8967787" cy="390446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Find all the solutions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234" y="396839"/>
                <a:ext cx="8967787" cy="3904463"/>
              </a:xfrm>
              <a:blipFill rotWithShape="1">
                <a:blip r:embed="rId2"/>
                <a:stretch>
                  <a:fillRect l="-680" t="-9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25018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</p:spTree>
    <p:extLst>
      <p:ext uri="{BB962C8B-B14F-4D97-AF65-F5344CB8AC3E}">
        <p14:creationId xmlns:p14="http://schemas.microsoft.com/office/powerpoint/2010/main" val="3168676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8234" y="352864"/>
                <a:ext cx="8967787" cy="519684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Find all the solutions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000" dirty="0"/>
                  <a:t>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/>
                  <a:t>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234" y="352864"/>
                <a:ext cx="8967787" cy="5196840"/>
              </a:xfrm>
              <a:blipFill rotWithShape="1">
                <a:blip r:embed="rId2"/>
                <a:stretch>
                  <a:fillRect l="-680" t="-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406543" y="1671625"/>
                <a:ext cx="2641457" cy="83044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𝒃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43" y="1671625"/>
                <a:ext cx="2641457" cy="8304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385427" y="4124437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4125380" y="1669565"/>
                <a:ext cx="3256328" cy="81253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𝟓</m:t>
                                  </m:r>
                                </m:e>
                                <m:sup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d>
                                <m:d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𝟒</m:t>
                                  </m:r>
                                </m:e>
                              </m:d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1669565"/>
                <a:ext cx="3256328" cy="81253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ight Arrow 73"/>
          <p:cNvSpPr/>
          <p:nvPr/>
        </p:nvSpPr>
        <p:spPr>
          <a:xfrm>
            <a:off x="3233894" y="1865982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533400" y="2925053"/>
                <a:ext cx="2503584" cy="73834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𝟐𝟓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𝟑𝟐</m:t>
                              </m:r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925053"/>
                <a:ext cx="2503584" cy="7383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3397560" y="3094169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7560" y="3094169"/>
                <a:ext cx="365393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125380" y="2956215"/>
                <a:ext cx="1737270" cy="67601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𝟓𝟕</m:t>
                              </m:r>
                            </m:e>
                          </m:rad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2956215"/>
                <a:ext cx="1737270" cy="67601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188626" y="3996274"/>
                <a:ext cx="1737270" cy="67601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b="1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𝟓𝟕</m:t>
                              </m:r>
                            </m:e>
                          </m:rad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626" y="3996274"/>
                <a:ext cx="1737270" cy="6760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125380" y="3985256"/>
                <a:ext cx="1737270" cy="67601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b="1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𝟓𝟕</m:t>
                              </m:r>
                            </m:e>
                          </m:rad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3985256"/>
                <a:ext cx="1737270" cy="67601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233894" y="4135909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</p:spTree>
    <p:extLst>
      <p:ext uri="{BB962C8B-B14F-4D97-AF65-F5344CB8AC3E}">
        <p14:creationId xmlns:p14="http://schemas.microsoft.com/office/powerpoint/2010/main" val="588071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8283" y="369989"/>
                <a:ext cx="8865704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Discriminant of a Quadratic Equation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discriminant of a quadratic equation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 is the value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𝟒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𝒂𝒄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value of the discriminant can predict the type and the number of solutions of a quadratic equation.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8283" y="369989"/>
                <a:ext cx="8865704" cy="4465727"/>
              </a:xfrm>
              <a:blipFill rotWithShape="1">
                <a:blip r:embed="rId3"/>
                <a:stretch>
                  <a:fillRect l="-1031" t="-1093" r="-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50828"/>
                  </p:ext>
                </p:extLst>
              </p:nvPr>
            </p:nvGraphicFramePr>
            <p:xfrm>
              <a:off x="914400" y="2846942"/>
              <a:ext cx="6553200" cy="1484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8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8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8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Value</a:t>
                          </a:r>
                          <a:r>
                            <a:rPr lang="en-US" b="1" baseline="0" dirty="0">
                              <a:solidFill>
                                <a:schemeClr val="tx1"/>
                              </a:solidFill>
                            </a:rPr>
                            <a:t> of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sz="18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8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18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sz="18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oMath>
                          </a14:m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Number</a:t>
                          </a:r>
                          <a:r>
                            <a:rPr lang="en-US" b="1" baseline="0" dirty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Type</a:t>
                          </a:r>
                          <a:r>
                            <a:rPr lang="en-US" b="1" baseline="0" dirty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Positive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Zero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Negative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Complex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50828"/>
                  </p:ext>
                </p:extLst>
              </p:nvPr>
            </p:nvGraphicFramePr>
            <p:xfrm>
              <a:off x="914400" y="2846942"/>
              <a:ext cx="6553200" cy="1484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84400"/>
                    <a:gridCol w="2184400"/>
                    <a:gridCol w="2184400"/>
                  </a:tblGrid>
                  <a:tr h="3719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197" r="-200279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Number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Type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Positive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Zero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Negative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Complex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90778"/>
                <a:ext cx="8899455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Find the discriminant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 and tell the number and type of solutions this equation has.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90778"/>
                <a:ext cx="8899455" cy="4724400"/>
              </a:xfrm>
              <a:blipFill rotWithShape="1">
                <a:blip r:embed="rId2"/>
                <a:stretch>
                  <a:fillRect l="-891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00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90778"/>
                <a:ext cx="8899455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Find the discriminant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 and tell the number and type of solutions this equation has.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000" dirty="0"/>
                  <a:t>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/>
                  <a:t>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Since the discriminant is positive, the quadratic equation has </a:t>
                </a:r>
                <a:r>
                  <a:rPr lang="en-US" sz="2000" b="1" dirty="0"/>
                  <a:t>two real </a:t>
                </a:r>
                <a:r>
                  <a:rPr lang="en-US" sz="2000" dirty="0"/>
                  <a:t>solutions.</a:t>
                </a:r>
                <a:r>
                  <a:rPr lang="en-US" sz="2000" b="1" dirty="0"/>
                  <a:t> </a:t>
                </a: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90778"/>
                <a:ext cx="8899455" cy="4724400"/>
              </a:xfrm>
              <a:blipFill rotWithShape="1">
                <a:blip r:embed="rId2"/>
                <a:stretch>
                  <a:fillRect l="-891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658704" y="2077052"/>
                <a:ext cx="1251072" cy="40709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𝒂𝒄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704" y="2077052"/>
                <a:ext cx="1251072" cy="407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5908576" y="207424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8576" y="2074248"/>
                <a:ext cx="36539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6410145" y="2066873"/>
                <a:ext cx="1200799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145" y="2066873"/>
                <a:ext cx="1200799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3075066" y="2064456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3917439" y="2076044"/>
                <a:ext cx="1831695" cy="403528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439" y="2076044"/>
                <a:ext cx="1831695" cy="403528"/>
              </a:xfrm>
              <a:prstGeom prst="rect">
                <a:avLst/>
              </a:prstGeom>
              <a:blipFill rotWithShape="1">
                <a:blip r:embed="rId6"/>
                <a:stretch>
                  <a:fillRect r="-1667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ight Arrow 73"/>
          <p:cNvSpPr/>
          <p:nvPr/>
        </p:nvSpPr>
        <p:spPr>
          <a:xfrm>
            <a:off x="2217050" y="2952750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3167394" y="2972335"/>
                <a:ext cx="1938006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7394" y="2972335"/>
                <a:ext cx="1938006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5257800" y="2973559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973559"/>
                <a:ext cx="36539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/>
              <p:cNvSpPr/>
              <p:nvPr/>
            </p:nvSpPr>
            <p:spPr>
              <a:xfrm>
                <a:off x="5749135" y="2959099"/>
                <a:ext cx="383425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7" name="Rectangle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9135" y="2959099"/>
                <a:ext cx="383425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486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QUADRATIC FORMULA AND THE DISCRIMINANT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900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334</Words>
  <Application>Microsoft Office PowerPoint</Application>
  <PresentationFormat>On-screen Show (16:9)</PresentationFormat>
  <Paragraphs>79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 The Quadratic Formula and the Discriminant</vt:lpstr>
      <vt:lpstr>THE QUADRATIC FORMULA AND THE DISCRIMINANT</vt:lpstr>
      <vt:lpstr>THE QUADRATIC FORMULA AND THE DISCRIMINANT</vt:lpstr>
      <vt:lpstr>THE QUADRATIC FORMULA AND THE DISCRIMINANT</vt:lpstr>
      <vt:lpstr>THE QUADRATIC FORMULA AND THE DISCRIMINANT</vt:lpstr>
      <vt:lpstr>THE QUADRATIC FORMULA AND THE DISCRIMINANT</vt:lpstr>
      <vt:lpstr>THE QUADRATIC FORMULA AND THE DISCRIMINANT</vt:lpstr>
      <vt:lpstr>THE QUADRATIC FORMULA AND THE DISCRIMINANT</vt:lpstr>
      <vt:lpstr>THE QUADRATIC FORMULA AND THE DISCRIMINANT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384</cp:revision>
  <dcterms:created xsi:type="dcterms:W3CDTF">2016-10-20T15:06:14Z</dcterms:created>
  <dcterms:modified xsi:type="dcterms:W3CDTF">2017-02-28T18:40:02Z</dcterms:modified>
</cp:coreProperties>
</file>